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6858000" type="screen4x3"/>
  <p:notesSz cx="6873875" cy="10004425"/>
  <p:embeddedFontLst>
    <p:embeddedFont>
      <p:font typeface="HY동녘M" panose="02030600000101010101" pitchFamily="18" charset="-127"/>
      <p:regular r:id="rId7"/>
    </p:embeddedFont>
    <p:embeddedFont>
      <p:font typeface="HY산B" panose="02030600000101010101" pitchFamily="18" charset="-127"/>
      <p:regular r:id="rId8"/>
    </p:embeddedFont>
    <p:embeddedFont>
      <p:font typeface="맑은 고딕" panose="020B0503020000020004" pitchFamily="50" charset="-127"/>
      <p:regular r:id="rId9"/>
      <p:bold r:id="rId10"/>
    </p:embeddedFont>
    <p:embeddedFont>
      <p:font typeface="한컴 바겐세일 B" panose="02020603020101020101" pitchFamily="18" charset="-127"/>
      <p:regular r:id="rId11"/>
    </p:embeddedFont>
    <p:embeddedFont>
      <p:font typeface="휴먼매직체" panose="02030504000101010101" pitchFamily="18" charset="-127"/>
      <p:regular r:id="rId1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5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70" autoAdjust="0"/>
  </p:normalViewPr>
  <p:slideViewPr>
    <p:cSldViewPr>
      <p:cViewPr>
        <p:scale>
          <a:sx n="110" d="100"/>
          <a:sy n="110" d="100"/>
        </p:scale>
        <p:origin x="-169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3605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r">
              <a:defRPr sz="1300"/>
            </a:lvl1pPr>
          </a:lstStyle>
          <a:p>
            <a:fld id="{E179CF00-6848-4FF2-90D4-4925BB148A30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5" tIns="48217" rIns="96435" bIns="482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52103"/>
            <a:ext cx="5499100" cy="4501991"/>
          </a:xfrm>
          <a:prstGeom prst="rect">
            <a:avLst/>
          </a:prstGeom>
        </p:spPr>
        <p:txBody>
          <a:bodyPr vert="horz" lIns="96435" tIns="48217" rIns="96435" bIns="4821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3605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r">
              <a:defRPr sz="1300"/>
            </a:lvl1pPr>
          </a:lstStyle>
          <a:p>
            <a:fld id="{A4275088-065F-47FA-B4BD-B195EDD1E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7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46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39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55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8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2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3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91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4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59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31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3.gif"/><Relationship Id="rId10" Type="http://schemas.openxmlformats.org/officeDocument/2006/relationships/image" Target="../media/image25.jpeg"/><Relationship Id="rId4" Type="http://schemas.openxmlformats.org/officeDocument/2006/relationships/image" Target="../media/image2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3.gif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.jpe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33.jpeg"/><Relationship Id="rId5" Type="http://schemas.openxmlformats.org/officeDocument/2006/relationships/image" Target="../media/image3.gif"/><Relationship Id="rId10" Type="http://schemas.openxmlformats.org/officeDocument/2006/relationships/image" Target="../media/image30.jpeg"/><Relationship Id="rId4" Type="http://schemas.openxmlformats.org/officeDocument/2006/relationships/image" Target="../media/image2.jpe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636912"/>
            <a:ext cx="8689736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231266" y="4005064"/>
            <a:ext cx="868973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6084472" y="1120981"/>
            <a:ext cx="2736000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3170995" y="1120982"/>
            <a:ext cx="2736000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304273" y="1122265"/>
            <a:ext cx="2736000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89174" y="2082334"/>
            <a:ext cx="1141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6</a:t>
            </a:r>
            <a:r>
              <a:rPr lang="ko-KR" altLang="en-US" sz="800" b="1" dirty="0" smtClean="0"/>
              <a:t>호 누구일까요</a:t>
            </a:r>
            <a:r>
              <a:rPr lang="en-US" altLang="ko-KR" sz="800" b="1" dirty="0" smtClean="0"/>
              <a:t>?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2843" y="2082334"/>
            <a:ext cx="1395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</a:t>
            </a:r>
            <a:r>
              <a:rPr lang="en-US" altLang="ko-KR" sz="800" b="1" dirty="0"/>
              <a:t>6</a:t>
            </a:r>
            <a:r>
              <a:rPr lang="ko-KR" altLang="en-US" sz="800" b="1" dirty="0" smtClean="0"/>
              <a:t>호 내 짝은 어디에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683" y="2082334"/>
            <a:ext cx="1464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</a:t>
            </a:r>
            <a:r>
              <a:rPr lang="en-US" altLang="ko-KR" sz="800" b="1" dirty="0"/>
              <a:t>6</a:t>
            </a:r>
            <a:r>
              <a:rPr lang="ko-KR" altLang="en-US" sz="800" b="1" dirty="0" smtClean="0"/>
              <a:t>호 교통 기관의 이름과 특징을 말해요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321" y="2082334"/>
            <a:ext cx="1110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smtClean="0"/>
              <a:t>D. </a:t>
            </a:r>
            <a:r>
              <a:rPr lang="en-US" altLang="ko-KR" sz="800" b="1" dirty="0" smtClean="0"/>
              <a:t>6</a:t>
            </a:r>
            <a:r>
              <a:rPr lang="ko-KR" altLang="en-US" sz="800" b="1" dirty="0" smtClean="0"/>
              <a:t>호 무슨 일을 할까요</a:t>
            </a:r>
            <a:r>
              <a:rPr lang="en-US" altLang="ko-KR" sz="800" b="1" dirty="0" smtClean="0"/>
              <a:t>?(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940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교통 기관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교통 기관의 종류와 직업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296954" y="2082334"/>
            <a:ext cx="102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6</a:t>
            </a:r>
            <a:r>
              <a:rPr lang="ko-KR" altLang="en-US" sz="800" b="1" dirty="0" smtClean="0"/>
              <a:t>호 교통 기관 글자놀이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708924" y="2852936"/>
            <a:ext cx="611731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교통 기관의 이름과 특징을 말해요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와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누구일까요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?’,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교통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기관 글자놀이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통해 교통 기관의 종류와 특징 및 각 교통 기관이 하는 일에 대해서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또한 육상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상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항공에서 각각 운행하는 교통 기관의 종류를 구분할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</a:p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무슨 일을 할까요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?’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활용하여 특수한 일을 하는 자동차의 이름과 종류를 익힙니다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다양한 종류의 교통 기관의 이름을 듣고 해당하는 실물 교구를 찾을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또한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각 교통 기관의 이름을 읽고 써보며 한글을 익힙니다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739113" y="4370878"/>
            <a:ext cx="6181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교통 기관과 직업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책을 함께 읽으며 교통 기관과 관련된 직업에 대해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내 짝은 어디에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와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누구일까요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?’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활용하여 각 교통 기관과 하는 일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교통 기관을 이용하여 일하는 사람을 연결할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원에 오는 길이나 가족들과 함께 대중교통을 이용할 때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등 다양한 상황에서 우리가 만나는 교통 기관과 관련된 직업을 가진 분들에 대해 이야기 나눕니다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1" y="2744924"/>
            <a:ext cx="1690895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A + </a:t>
            </a:r>
            <a:r>
              <a:rPr lang="en-US" altLang="ko-KR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C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105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+ D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+ E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4" name="오각형 73"/>
          <p:cNvSpPr/>
          <p:nvPr/>
        </p:nvSpPr>
        <p:spPr>
          <a:xfrm>
            <a:off x="309642" y="4092184"/>
            <a:ext cx="1648876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 : B + C + F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1284685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83370" y="3058114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4178787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7064884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309642" y="4370878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54225" y="3059668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933718" y="4582869"/>
            <a:ext cx="28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19560" y="3459581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429393" y="3464360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692733" y="4582869"/>
            <a:ext cx="28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21831"/>
              </p:ext>
            </p:extLst>
          </p:nvPr>
        </p:nvGraphicFramePr>
        <p:xfrm>
          <a:off x="755576" y="6351984"/>
          <a:ext cx="4004328" cy="44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388"/>
                <a:gridCol w="667388"/>
                <a:gridCol w="667388"/>
                <a:gridCol w="667388"/>
                <a:gridCol w="667388"/>
                <a:gridCol w="667388"/>
              </a:tblGrid>
              <a:tr h="44448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교통 경찰관이 하는 일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영차 영차 일하는 자동차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동영상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 smtClean="0">
                          <a:effectLst/>
                        </a:rPr>
                        <a:t>6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 smtClean="0">
                          <a:effectLst/>
                        </a:rPr>
                        <a:t>3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정비소는 무엇을 하는 곳일까요</a:t>
                      </a:r>
                      <a:r>
                        <a:rPr lang="en-US" altLang="ko-KR" sz="700" u="none" strike="noStrike" dirty="0" smtClean="0">
                          <a:effectLst/>
                        </a:rPr>
                        <a:t>?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교통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기관 각 부분의 명칭</a:t>
                      </a: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비행기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바퀴</a:t>
                      </a: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algn="l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KTX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기차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동영상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</a:txBody>
                  <a:tcPr marL="72000" marR="36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71" name="그림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25" y="1411689"/>
            <a:ext cx="1214339" cy="549292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0" y="1344144"/>
            <a:ext cx="1133404" cy="649748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38" y="1427012"/>
            <a:ext cx="1250367" cy="644041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02" y="1446369"/>
            <a:ext cx="1067087" cy="640705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81" y="1348223"/>
            <a:ext cx="924343" cy="705650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68" y="5867682"/>
            <a:ext cx="625656" cy="441638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971" y="5834251"/>
            <a:ext cx="704927" cy="494887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21" y="5805264"/>
            <a:ext cx="371743" cy="523874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833838"/>
            <a:ext cx="645843" cy="455517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825675"/>
            <a:ext cx="656657" cy="46368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94" y="1427012"/>
            <a:ext cx="958066" cy="548073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7228734" y="2082334"/>
            <a:ext cx="1159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F. 6</a:t>
            </a:r>
            <a:r>
              <a:rPr lang="ko-KR" altLang="en-US" sz="800" b="1" dirty="0" smtClean="0"/>
              <a:t>호 교통 기관과 직업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2" y="3081897"/>
            <a:ext cx="566700" cy="324873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51" y="3090242"/>
            <a:ext cx="625183" cy="322020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0" y="3504857"/>
            <a:ext cx="533543" cy="320352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24" y="3504857"/>
            <a:ext cx="559995" cy="320352"/>
          </a:xfrm>
          <a:prstGeom prst="rect">
            <a:avLst/>
          </a:prstGeom>
        </p:spPr>
      </p:pic>
      <p:pic>
        <p:nvPicPr>
          <p:cNvPr id="102" name="그림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3" y="4617132"/>
            <a:ext cx="671993" cy="303968"/>
          </a:xfrm>
          <a:prstGeom prst="rect">
            <a:avLst/>
          </a:prstGeom>
        </p:spPr>
      </p:pic>
      <p:pic>
        <p:nvPicPr>
          <p:cNvPr id="103" name="그림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9" y="4617133"/>
            <a:ext cx="560886" cy="288902"/>
          </a:xfrm>
          <a:prstGeom prst="rect">
            <a:avLst/>
          </a:prstGeom>
        </p:spPr>
      </p:pic>
      <p:pic>
        <p:nvPicPr>
          <p:cNvPr id="104" name="그림 10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82869"/>
            <a:ext cx="528675" cy="403594"/>
          </a:xfrm>
          <a:prstGeom prst="rect">
            <a:avLst/>
          </a:prstGeom>
        </p:spPr>
      </p:pic>
      <p:pic>
        <p:nvPicPr>
          <p:cNvPr id="105" name="그림 10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9" y="5833838"/>
            <a:ext cx="623257" cy="44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636912"/>
            <a:ext cx="8689736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5940152" y="1122942"/>
            <a:ext cx="1800000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3739701" y="1122942"/>
            <a:ext cx="1800000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1539250" y="1122942"/>
            <a:ext cx="1800000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10323" y="2015331"/>
            <a:ext cx="1141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6</a:t>
            </a:r>
            <a:r>
              <a:rPr lang="ko-KR" altLang="en-US" sz="800" b="1" dirty="0" smtClean="0"/>
              <a:t>호 교통수단의 발달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3596" y="2015331"/>
            <a:ext cx="1507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</a:t>
            </a:r>
            <a:r>
              <a:rPr lang="en-US" altLang="ko-KR" sz="800" b="1" dirty="0"/>
              <a:t>6</a:t>
            </a:r>
            <a:r>
              <a:rPr lang="ko-KR" altLang="en-US" sz="800" b="1" dirty="0" smtClean="0"/>
              <a:t>호 바다와 하늘에서 일하는 교통수단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3022" y="2085702"/>
            <a:ext cx="1464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</a:t>
            </a:r>
            <a:r>
              <a:rPr lang="en-US" altLang="ko-KR" sz="800" b="1" dirty="0"/>
              <a:t>6</a:t>
            </a:r>
            <a:r>
              <a:rPr lang="ko-KR" altLang="en-US" sz="800" b="1" dirty="0" smtClean="0"/>
              <a:t>호 육상교통 패턴 찾기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940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교통 기관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교통 수단의 발달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1190511" y="3032810"/>
            <a:ext cx="712536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바다와 하늘에서 일하는 교통수단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보며 옛날에는 어떤 교통수단을 이용했을지 함께 생각해봅니다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교통수단의 발달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병풍책을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보며 육상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상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항공의 교통 수단의 발달 과정을 알아보고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육상교통 패턴 찾기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교구로 옛날과 오늘날의 변화된 교통 수단을 비교해봅니다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옛날과 오늘날의 교통 수단의 공통점과 차이점에 대해 이야기 나누어 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미래의 교통 수단에는 어떤 것이 생길 것인지 함께 상상해봅니다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상상해 본 미래의 교통 수단을 그림으로 표현해 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1" y="2744924"/>
            <a:ext cx="1690895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</a:t>
            </a:r>
            <a:r>
              <a:rPr lang="ko-KR" altLang="en-US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전체 교구 활용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2047750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4252113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6452564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52969"/>
              </p:ext>
            </p:extLst>
          </p:nvPr>
        </p:nvGraphicFramePr>
        <p:xfrm>
          <a:off x="755576" y="6368896"/>
          <a:ext cx="4139954" cy="44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493"/>
                <a:gridCol w="732493"/>
                <a:gridCol w="732493"/>
                <a:gridCol w="732493"/>
                <a:gridCol w="607920"/>
                <a:gridCol w="602062"/>
              </a:tblGrid>
              <a:tr h="44448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옛날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교통 수단의 종류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동영상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교통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기관이 변했어요</a:t>
                      </a: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미래의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교통수단</a:t>
                      </a: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세계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여러 나라의 교통수단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동영상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비행기 드로잉</a:t>
                      </a: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자동차 드로잉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동영상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</a:txBody>
                  <a:tcPr marL="72000" marR="36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43" name="그림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00" y="5873770"/>
            <a:ext cx="673968" cy="475354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75" y="5873769"/>
            <a:ext cx="732746" cy="516809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11" y="5873770"/>
            <a:ext cx="358781" cy="507558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7" y="5873770"/>
            <a:ext cx="638175" cy="449375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8454" y="5779146"/>
            <a:ext cx="455966" cy="645215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9603" y="5781467"/>
            <a:ext cx="452141" cy="636748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67" y="1326584"/>
            <a:ext cx="914568" cy="601572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51" y="1389946"/>
            <a:ext cx="1036798" cy="625385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53" y="1375228"/>
            <a:ext cx="1014062" cy="5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636912"/>
            <a:ext cx="8689736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231266" y="4005064"/>
            <a:ext cx="868973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4719970" y="1120982"/>
            <a:ext cx="2790760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1619672" y="1122265"/>
            <a:ext cx="2790000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87439" y="2082334"/>
            <a:ext cx="1224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</a:t>
            </a:r>
            <a:r>
              <a:rPr lang="en-US" altLang="ko-KR" sz="800" b="1" dirty="0"/>
              <a:t>5</a:t>
            </a:r>
            <a:r>
              <a:rPr lang="ko-KR" altLang="en-US" sz="800" b="1" dirty="0" smtClean="0"/>
              <a:t>호 기호는 약속이야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8440" y="2082334"/>
            <a:ext cx="1507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5</a:t>
            </a:r>
            <a:r>
              <a:rPr lang="ko-KR" altLang="en-US" sz="800" b="1" dirty="0" smtClean="0"/>
              <a:t>호 신호등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9433" y="2082334"/>
            <a:ext cx="1464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4</a:t>
            </a:r>
            <a:r>
              <a:rPr lang="ko-KR" altLang="en-US" sz="800" b="1" dirty="0" smtClean="0"/>
              <a:t>호 공원표지판이 하고 싶은 말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2082334"/>
            <a:ext cx="1354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smtClean="0"/>
              <a:t>D. </a:t>
            </a:r>
            <a:r>
              <a:rPr lang="en-US" altLang="ko-KR" sz="800" b="1" dirty="0" smtClean="0"/>
              <a:t>6</a:t>
            </a:r>
            <a:r>
              <a:rPr lang="ko-KR" altLang="en-US" sz="800" b="1" dirty="0" smtClean="0"/>
              <a:t>호 교통표지판 따라 움직여봐요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940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교통 기관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교통 안전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2708924" y="3067943"/>
            <a:ext cx="61173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교통표지판 따라 움직여봐요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교구와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신호등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함께 활용하여 신호등과 교통표지판의 뜻을 이해하고 따라서 움직여봅니다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교통 기관을 이용할 때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신호등과 교통표지판을 지켜야 하는 이유와 중요성에 대해서 이야기 나눕니다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신호등이나 교통표지판을 제대로 지키지 않으면 어떤 일이 일어나는 지 함께 생각해 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739113" y="4436095"/>
            <a:ext cx="618188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공원표지판이 하고 싶은 말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과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기호는 약속이야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표지판이 무슨 뜻인지 알아보고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공원이나 도로 등에서 지켜야 하는 안전 규칙에 대해 알고 실천합니다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이 밖에도 우리가 볼 수 있는 표지판은 어떤 것들이 있는지 함께 찾아보도록 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1" y="2744924"/>
            <a:ext cx="1690895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B </a:t>
            </a:r>
            <a:r>
              <a:rPr lang="en-US" altLang="ko-KR" sz="105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+ D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4" name="오각형 73"/>
          <p:cNvSpPr/>
          <p:nvPr/>
        </p:nvSpPr>
        <p:spPr>
          <a:xfrm>
            <a:off x="309642" y="4092184"/>
            <a:ext cx="1648876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 : A + C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2627084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83370" y="3029174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5727762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309642" y="4370878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47625" y="3231637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737186"/>
              </p:ext>
            </p:extLst>
          </p:nvPr>
        </p:nvGraphicFramePr>
        <p:xfrm>
          <a:off x="755576" y="6368896"/>
          <a:ext cx="2929972" cy="44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493"/>
                <a:gridCol w="732493"/>
                <a:gridCol w="732493"/>
                <a:gridCol w="732493"/>
              </a:tblGrid>
              <a:tr h="44448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안전한 교통 생활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안전한 곳과 위험한 곳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호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안전한 곳과 위험한 곳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교통 기관에서의 안전장비와 안전교육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42" name="그림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93" y="1340768"/>
            <a:ext cx="1147623" cy="632339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21" y="1317168"/>
            <a:ext cx="1112936" cy="738586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93" y="1315341"/>
            <a:ext cx="1175867" cy="775512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76" y="1329779"/>
            <a:ext cx="1187687" cy="752555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26" y="5814781"/>
            <a:ext cx="375657" cy="532882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32" y="5812225"/>
            <a:ext cx="402740" cy="569103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13809"/>
            <a:ext cx="389415" cy="546654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09" y="5813753"/>
            <a:ext cx="387182" cy="547438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28" y="3167797"/>
            <a:ext cx="705097" cy="467929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79" y="3231637"/>
            <a:ext cx="652036" cy="41315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147625" y="4578627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3" y="4601817"/>
            <a:ext cx="713835" cy="393322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79" y="4522900"/>
            <a:ext cx="731403" cy="4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모서리가 둥근 직사각형 44"/>
          <p:cNvSpPr/>
          <p:nvPr/>
        </p:nvSpPr>
        <p:spPr>
          <a:xfrm>
            <a:off x="4644008" y="1120982"/>
            <a:ext cx="3816000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683568" y="1122265"/>
            <a:ext cx="3816120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29613" y="2082334"/>
            <a:ext cx="13097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4</a:t>
            </a:r>
            <a:r>
              <a:rPr lang="ko-KR" altLang="en-US" sz="800" b="1" dirty="0" smtClean="0"/>
              <a:t>호 올망졸망 집 짓기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2082334"/>
            <a:ext cx="1184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/>
              <a:t>A</a:t>
            </a:r>
            <a:r>
              <a:rPr lang="en-US" altLang="ko-KR" sz="800" b="1" dirty="0" smtClean="0"/>
              <a:t>. 1</a:t>
            </a:r>
            <a:r>
              <a:rPr lang="ko-KR" altLang="en-US" sz="800" b="1" dirty="0" smtClean="0"/>
              <a:t>호 선생님 안녕하세요</a:t>
            </a:r>
            <a:r>
              <a:rPr lang="en-US" altLang="ko-KR" sz="800" b="1" dirty="0" smtClean="0"/>
              <a:t>?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2" y="2082334"/>
            <a:ext cx="1464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/>
              <a:t>C</a:t>
            </a:r>
            <a:r>
              <a:rPr lang="en-US" altLang="ko-KR" sz="800" b="1" dirty="0" smtClean="0"/>
              <a:t>. </a:t>
            </a:r>
            <a:r>
              <a:rPr lang="en-US" altLang="ko-KR" sz="800" b="1" dirty="0"/>
              <a:t>6</a:t>
            </a:r>
            <a:r>
              <a:rPr lang="ko-KR" altLang="en-US" sz="800" b="1" dirty="0" smtClean="0"/>
              <a:t>호 교통 기관의 이름과 특징을 말해요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2082334"/>
            <a:ext cx="1110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6</a:t>
            </a:r>
            <a:r>
              <a:rPr lang="ko-KR" altLang="en-US" sz="800" b="1" dirty="0" smtClean="0"/>
              <a:t>호 무슨 일을 할까요</a:t>
            </a:r>
            <a:r>
              <a:rPr lang="en-US" altLang="ko-KR" sz="800" b="1" dirty="0" smtClean="0"/>
              <a:t>?(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940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교통 기관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자동차 도로 놀이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대각선 방향의 모서리가 잘린 사각형 75"/>
          <p:cNvSpPr/>
          <p:nvPr/>
        </p:nvSpPr>
        <p:spPr>
          <a:xfrm>
            <a:off x="2204040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6164420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pic>
        <p:nvPicPr>
          <p:cNvPr id="86" name="그림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99" y="1344144"/>
            <a:ext cx="1133404" cy="649748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07" y="1359854"/>
            <a:ext cx="1067087" cy="6407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372448"/>
            <a:ext cx="792088" cy="59367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14" y="1344144"/>
            <a:ext cx="975570" cy="716548"/>
          </a:xfrm>
          <a:prstGeom prst="rect">
            <a:avLst/>
          </a:prstGeom>
        </p:spPr>
      </p:pic>
      <p:sp>
        <p:nvSpPr>
          <p:cNvPr id="54" name="직사각형 53"/>
          <p:cNvSpPr/>
          <p:nvPr/>
        </p:nvSpPr>
        <p:spPr>
          <a:xfrm>
            <a:off x="231266" y="2636912"/>
            <a:ext cx="8689736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1190511" y="3032810"/>
            <a:ext cx="712536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선생님 안녕하세요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?’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혹은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올망졸망 집 짓기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로 자유롭게 길을 만들고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공원표지판이 하고 싶은 말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표지판을 군데군데 놓습니다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원아들이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교통표지판 따라 움직여봐요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표지판을 잡아주거나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표지판을 보고 그려서 이용할 수도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여러 가지 자동차 교구를 이용하여 표지판의 내용을 따라가며 자동차 놀이를 해봅니다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58" name="오각형 57"/>
          <p:cNvSpPr/>
          <p:nvPr/>
        </p:nvSpPr>
        <p:spPr>
          <a:xfrm>
            <a:off x="287951" y="2744924"/>
            <a:ext cx="1690895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</a:t>
            </a:r>
            <a:r>
              <a:rPr lang="ko-KR" altLang="en-US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전체 교구 활용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11224" y="2082334"/>
            <a:ext cx="1288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4</a:t>
            </a:r>
            <a:r>
              <a:rPr lang="ko-KR" altLang="en-US" sz="800" b="1" dirty="0" smtClean="0"/>
              <a:t>호 공원표지판이 하고 싶은 말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83" y="1340768"/>
            <a:ext cx="1147623" cy="63233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182871" y="2082334"/>
            <a:ext cx="1354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F. 6</a:t>
            </a:r>
            <a:r>
              <a:rPr lang="ko-KR" altLang="en-US" sz="800" b="1" dirty="0" smtClean="0"/>
              <a:t>호 교통표지판 따라 움직여봐요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359854"/>
            <a:ext cx="1004284" cy="636345"/>
          </a:xfrm>
          <a:prstGeom prst="rect">
            <a:avLst/>
          </a:prstGeom>
        </p:spPr>
      </p:pic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87771"/>
              </p:ext>
            </p:extLst>
          </p:nvPr>
        </p:nvGraphicFramePr>
        <p:xfrm>
          <a:off x="883039" y="6396654"/>
          <a:ext cx="1464986" cy="44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493"/>
                <a:gridCol w="732493"/>
              </a:tblGrid>
              <a:tr h="44448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안전한 곳과 위험한 곳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호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단계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안전한 곳과 위험한 곳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64" name="그림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95" y="5850000"/>
            <a:ext cx="389415" cy="546654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32" y="5849944"/>
            <a:ext cx="387182" cy="54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840</Words>
  <Application>Microsoft Office PowerPoint</Application>
  <PresentationFormat>화면 슬라이드 쇼(4:3)</PresentationFormat>
  <Paragraphs>102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2" baseType="lpstr">
      <vt:lpstr>굴림</vt:lpstr>
      <vt:lpstr>Arial</vt:lpstr>
      <vt:lpstr>HY동녘M</vt:lpstr>
      <vt:lpstr>HY산B</vt:lpstr>
      <vt:lpstr>맑은 고딕</vt:lpstr>
      <vt:lpstr>한컴 바겐세일 B</vt:lpstr>
      <vt:lpstr>휴먼매직체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47</cp:revision>
  <cp:lastPrinted>2015-01-06T06:32:21Z</cp:lastPrinted>
  <dcterms:created xsi:type="dcterms:W3CDTF">2015-01-06T01:25:16Z</dcterms:created>
  <dcterms:modified xsi:type="dcterms:W3CDTF">2015-01-09T02:45:07Z</dcterms:modified>
</cp:coreProperties>
</file>