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73875" cy="10004425"/>
  <p:embeddedFontLst>
    <p:embeddedFont>
      <p:font typeface="휴먼매직체" panose="02030504000101010101" pitchFamily="18" charset="-127"/>
      <p:regular r:id="rId4"/>
    </p:embeddedFont>
    <p:embeddedFont>
      <p:font typeface="HY동녘M" panose="02030600000101010101" pitchFamily="18" charset="-127"/>
      <p:regular r:id="rId5"/>
    </p:embeddedFont>
    <p:embeddedFont>
      <p:font typeface="HY산B" panose="02030600000101010101" pitchFamily="18" charset="-127"/>
      <p:regular r:id="rId6"/>
    </p:embeddedFont>
    <p:embeddedFont>
      <p:font typeface="한컴 바겐세일 B" panose="02020603020101020101" pitchFamily="18" charset="-127"/>
      <p:regular r:id="rId7"/>
    </p:embeddedFont>
    <p:embeddedFont>
      <p:font typeface="맑은 고딕" panose="020B0503020000020004" pitchFamily="50" charset="-127"/>
      <p:regular r:id="rId8"/>
      <p:bold r:id="rId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9" autoAdjust="0"/>
  </p:normalViewPr>
  <p:slideViewPr>
    <p:cSldViewPr>
      <p:cViewPr>
        <p:scale>
          <a:sx n="95" d="100"/>
          <a:sy n="95" d="100"/>
        </p:scale>
        <p:origin x="-2190" y="-318"/>
      </p:cViewPr>
      <p:guideLst>
        <p:guide orient="horz" pos="157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954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200180" y="1122265"/>
            <a:ext cx="5379305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586596" y="1122265"/>
            <a:ext cx="2330529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15093" y="2082334"/>
            <a:ext cx="114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소중한 </a:t>
            </a:r>
            <a:r>
              <a:rPr lang="ko-KR" altLang="en-US" sz="800" b="1" dirty="0"/>
              <a:t>음식을 잘 먹어요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2473" y="2082334"/>
            <a:ext cx="934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과일이랑 </a:t>
            </a:r>
            <a:r>
              <a:rPr lang="ko-KR" altLang="en-US" sz="800" b="1" dirty="0"/>
              <a:t>채소랑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159" y="2082334"/>
            <a:ext cx="1321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공주의 </a:t>
            </a:r>
            <a:r>
              <a:rPr lang="ko-KR" altLang="en-US" sz="800" b="1" dirty="0"/>
              <a:t>이는 </a:t>
            </a:r>
            <a:r>
              <a:rPr lang="ko-KR" altLang="en-US" sz="800" b="1" dirty="0" smtClean="0"/>
              <a:t>왜 </a:t>
            </a:r>
            <a:r>
              <a:rPr lang="ko-KR" altLang="en-US" sz="800" b="1" dirty="0"/>
              <a:t>그렇게 되었을까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7090" y="208233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과일이 좋아</a:t>
            </a:r>
            <a:r>
              <a:rPr lang="en-US" altLang="ko-KR" sz="800" b="1" dirty="0" smtClean="0"/>
              <a:t>,</a:t>
            </a:r>
            <a:r>
              <a:rPr lang="ko-KR" altLang="en-US" sz="800" b="1" dirty="0" smtClean="0"/>
              <a:t> </a:t>
            </a:r>
            <a:r>
              <a:rPr lang="ko-KR" altLang="en-US" sz="800" b="1" dirty="0"/>
              <a:t>채소가 좋아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여름∙건강과 안전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건강</a:t>
            </a:r>
            <a:endParaRPr lang="ko-KR" altLang="en-US" sz="1200" dirty="0">
              <a:solidFill>
                <a:srgbClr val="0070C0"/>
              </a:solidFill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465202" y="2082334"/>
            <a:ext cx="11596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양치대장 </a:t>
            </a:r>
            <a:r>
              <a:rPr lang="ko-KR" altLang="en-US" sz="800" b="1" dirty="0"/>
              <a:t>이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2888794"/>
            <a:ext cx="611731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양치대장 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세균을 잡아라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책을 통해 치아건강을 위한 생활습관을 익히고 실천합니다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일상생활에서 걸리기 쉬운 질병의 종류와 질병에 걸리지 않기 위한 청결한 습관을 배웁니다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공주의 이는 왜 그렇게 되었을까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교구를 활용하여 치아건강에 이로운 음식과 해로운 음식의 종류를 구분하고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단 음식을 많이 먹거나 양치를 하지 않으면 충치가 생길 수 있음을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치아를 건강하게 만들어주는 생활습관과 음식 섭취의 중요성을 활동을 통해 즐겁게 배우고 실천하도록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077072"/>
            <a:ext cx="6181888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과일이랑 채소랑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’,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과일이 좋아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채소가 좋아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활용하여 몸에 좋은 과일과 채소의 종류 및 특징을 이해합니다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각 과일과 채소의 이름을 따라 써보며 한글을 익힐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err="1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음식영양탑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구성하기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활용해 음식에는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5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가지 영양소가 있음을 알고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각 영양소에 속하는 식품군과 우리 몸에서 하는 일에 대해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과일과 채소는 어떤 영양소가 들어있으며 우리 몸에서 어떤 일을 하는지 알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여러 가지 음식을 골고루 먹는 것이 중요한 이유를 이해할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소중한 음식을 잘 먹어요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 활동을 통해 음식의 종류와 식품군을 구분할 수 있으며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음식을 골고루 먹는 습관을 기르도록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1" y="2744924"/>
            <a:ext cx="2006993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</a:t>
            </a:r>
            <a:r>
              <a:rPr lang="en-US" altLang="ko-KR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E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98530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B + C + D + G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36427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5502245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37754" y="3264899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419245" y="2082334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smtClean="0"/>
              <a:t>세균을 </a:t>
            </a:r>
            <a:r>
              <a:rPr lang="ko-KR" altLang="en-US" sz="800" b="1" dirty="0"/>
              <a:t>잡아라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3718" y="4448281"/>
            <a:ext cx="35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848772"/>
              </p:ext>
            </p:extLst>
          </p:nvPr>
        </p:nvGraphicFramePr>
        <p:xfrm>
          <a:off x="810415" y="6335225"/>
          <a:ext cx="3257530" cy="478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578"/>
                <a:gridCol w="678049"/>
                <a:gridCol w="629766"/>
                <a:gridCol w="621427"/>
                <a:gridCol w="602710"/>
              </a:tblGrid>
              <a:tr h="47815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5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음식의 </a:t>
                      </a:r>
                      <a:r>
                        <a:rPr lang="ko-KR" altLang="en-US" sz="700" u="none" strike="noStrike" dirty="0">
                          <a:effectLst/>
                        </a:rPr>
                        <a:t>색과 친구 영양소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5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질병을 </a:t>
                      </a:r>
                      <a:r>
                        <a:rPr lang="ko-KR" altLang="en-US" sz="700" u="none" strike="noStrike" dirty="0">
                          <a:effectLst/>
                        </a:rPr>
                        <a:t>예방해요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5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수박 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6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포도 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10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당근 드로잉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7594514" y="2082334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en-US" altLang="ko-KR" sz="800" b="1" dirty="0"/>
              <a:t>5</a:t>
            </a:r>
            <a:r>
              <a:rPr lang="ko-KR" altLang="en-US" sz="800" b="1" dirty="0"/>
              <a:t>호 </a:t>
            </a:r>
            <a:r>
              <a:rPr lang="ko-KR" altLang="en-US" sz="800" b="1" dirty="0" err="1" smtClean="0"/>
              <a:t>음식영양탑</a:t>
            </a:r>
            <a:r>
              <a:rPr lang="ko-KR" altLang="en-US" sz="800" b="1" dirty="0" smtClean="0"/>
              <a:t> </a:t>
            </a:r>
            <a:r>
              <a:rPr lang="ko-KR" altLang="en-US" sz="800" b="1" dirty="0"/>
              <a:t>구성하기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85826" y="3264899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2" y="1423961"/>
            <a:ext cx="955908" cy="521990"/>
          </a:xfrm>
          <a:prstGeom prst="rect">
            <a:avLst/>
          </a:prstGeom>
        </p:spPr>
      </p:pic>
      <p:pic>
        <p:nvPicPr>
          <p:cNvPr id="58" name="그림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73" y="1480616"/>
            <a:ext cx="789817" cy="423525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22" y="1484784"/>
            <a:ext cx="881355" cy="480368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85" y="1495327"/>
            <a:ext cx="973048" cy="421505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183" y="1406627"/>
            <a:ext cx="793140" cy="633515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9" y="1431954"/>
            <a:ext cx="959596" cy="540333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8" y="1406627"/>
            <a:ext cx="833627" cy="612284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0526" y="5743772"/>
            <a:ext cx="409575" cy="585788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08" y="5808859"/>
            <a:ext cx="366712" cy="519112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83" y="5848927"/>
            <a:ext cx="590550" cy="422275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9922" y="5752041"/>
            <a:ext cx="395286" cy="562900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11" y="5826192"/>
            <a:ext cx="542925" cy="384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9240"/>
            <a:ext cx="573569" cy="313207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02" y="3264899"/>
            <a:ext cx="475904" cy="380125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97" y="3264899"/>
            <a:ext cx="500197" cy="367386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8" y="4496936"/>
            <a:ext cx="559863" cy="300216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62179"/>
            <a:ext cx="530328" cy="289047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1" y="4869160"/>
            <a:ext cx="585501" cy="253627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37" y="4454567"/>
            <a:ext cx="577407" cy="325129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755576" y="4808321"/>
            <a:ext cx="35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1530315" y="4797152"/>
            <a:ext cx="359497" cy="38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325</Words>
  <Application>Microsoft Office PowerPoint</Application>
  <PresentationFormat>화면 슬라이드 쇼(4:3)</PresentationFormat>
  <Paragraphs>30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굴림</vt:lpstr>
      <vt:lpstr>Arial</vt:lpstr>
      <vt:lpstr>휴먼매직체</vt:lpstr>
      <vt:lpstr>HY동녘M</vt:lpstr>
      <vt:lpstr>HY산B</vt:lpstr>
      <vt:lpstr>한컴 바겐세일 B</vt:lpstr>
      <vt:lpstr>맑은 고딕</vt:lpstr>
      <vt:lpstr>Office 테마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38</cp:revision>
  <cp:lastPrinted>2015-01-06T06:32:21Z</cp:lastPrinted>
  <dcterms:created xsi:type="dcterms:W3CDTF">2015-01-06T01:25:16Z</dcterms:created>
  <dcterms:modified xsi:type="dcterms:W3CDTF">2015-01-09T02:51:20Z</dcterms:modified>
</cp:coreProperties>
</file>