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embeddedFontLst>
    <p:embeddedFont>
      <p:font typeface="HY동녘M" panose="02030600000101010101" pitchFamily="18" charset="-127"/>
      <p:regular r:id="rId4"/>
    </p:embeddedFont>
    <p:embeddedFont>
      <p:font typeface="HY산B" panose="02030600000101010101" pitchFamily="18" charset="-127"/>
      <p:regular r:id="rId5"/>
    </p:embeddedFont>
    <p:embeddedFont>
      <p:font typeface="맑은 고딕" panose="020B0503020000020004" pitchFamily="50" charset="-127"/>
      <p:regular r:id="rId6"/>
      <p:bold r:id="rId7"/>
    </p:embeddedFont>
    <p:embeddedFont>
      <p:font typeface="한컴 바겐세일 B" panose="02020603020101020101" pitchFamily="18" charset="-127"/>
      <p:regular r:id="rId8"/>
    </p:embeddedFont>
    <p:embeddedFont>
      <p:font typeface="휴먼매직체" panose="02030504000101010101" pitchFamily="18" charset="-127"/>
      <p:regular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14" autoAdjust="0"/>
  </p:normalViewPr>
  <p:slideViewPr>
    <p:cSldViewPr>
      <p:cViewPr>
        <p:scale>
          <a:sx n="124" d="100"/>
          <a:sy n="124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852936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5623564" y="1120982"/>
            <a:ext cx="1372342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976515" y="1122265"/>
            <a:ext cx="3423187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91139" y="2082334"/>
            <a:ext cx="2004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B. 1</a:t>
            </a:r>
            <a:r>
              <a:rPr lang="ko-KR" altLang="en-US" sz="800" b="1" dirty="0" smtClean="0"/>
              <a:t>호 우리는 쌍둥이 친구</a:t>
            </a:r>
            <a:endParaRPr lang="ko-KR" alt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96276" y="208233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A. 1</a:t>
            </a:r>
            <a:r>
              <a:rPr lang="ko-KR" altLang="en-US" sz="800" b="1" dirty="0" smtClean="0"/>
              <a:t>호 우리 모두에게 생일이 있어요</a:t>
            </a:r>
            <a:endParaRPr lang="en-US" altLang="ko-KR" sz="800" b="1" dirty="0" smtClean="0"/>
          </a:p>
          <a:p>
            <a:endParaRPr lang="ko-KR" altLang="en-US" sz="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우리 원과 친구 </a:t>
            </a:r>
            <a:r>
              <a:rPr lang="en-US" altLang="ko-KR" sz="120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생일놀</a:t>
            </a:r>
            <a:r>
              <a:rPr lang="ko-KR" altLang="en-US" sz="120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이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708924" y="3104818"/>
            <a:ext cx="61173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모두에게 생일이 있어요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교실을 장식하고 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친구 초대하기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교구와 원에 있는 다양한 교구를 함께 활용하여 생일놀이를 합니다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우리는 쌍둥이 친구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착용하고 즐거운 생일 잔치 놀이를 해봅니다</a:t>
            </a:r>
            <a:r>
              <a:rPr lang="en-US" altLang="ko-KR" sz="11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1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2" y="2960948"/>
            <a:ext cx="143951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C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3300521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27413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5922148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59" y="3463684"/>
            <a:ext cx="201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  +</a:t>
            </a:r>
            <a:endParaRPr lang="ko-KR" altLang="en-US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31" y="1455186"/>
            <a:ext cx="1005517" cy="389638"/>
          </a:xfrm>
          <a:prstGeom prst="rect">
            <a:avLst/>
          </a:prstGeom>
        </p:spPr>
      </p:pic>
      <p:pic>
        <p:nvPicPr>
          <p:cNvPr id="44" name="그림 43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0098" y="1379841"/>
            <a:ext cx="893538" cy="48400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99" y="1314284"/>
            <a:ext cx="633832" cy="60699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13792" y="2082334"/>
            <a:ext cx="1606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C. 1</a:t>
            </a:r>
            <a:r>
              <a:rPr lang="ko-KR" altLang="en-US" sz="800" b="1" dirty="0" smtClean="0"/>
              <a:t>호 친구 초대하기</a:t>
            </a:r>
            <a:endParaRPr lang="ko-KR" altLang="en-US" sz="800" b="1" dirty="0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5" y="3537453"/>
            <a:ext cx="614036" cy="237939"/>
          </a:xfrm>
          <a:prstGeom prst="rect">
            <a:avLst/>
          </a:prstGeom>
        </p:spPr>
      </p:pic>
      <p:pic>
        <p:nvPicPr>
          <p:cNvPr id="54" name="그림 53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6822" y="3537453"/>
            <a:ext cx="500483" cy="271095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3685"/>
            <a:ext cx="387060" cy="3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93</Words>
  <Application>Microsoft Office PowerPoint</Application>
  <PresentationFormat>화면 슬라이드 쇼(4:3)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굴림</vt:lpstr>
      <vt:lpstr>Arial</vt:lpstr>
      <vt:lpstr>HY동녘M</vt:lpstr>
      <vt:lpstr>HY산B</vt:lpstr>
      <vt:lpstr>맑은 고딕</vt:lpstr>
      <vt:lpstr>한컴 바겐세일 B</vt:lpstr>
      <vt:lpstr>휴먼매직체</vt:lpstr>
      <vt:lpstr>Office 테마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9</cp:revision>
  <dcterms:created xsi:type="dcterms:W3CDTF">2015-01-06T01:25:16Z</dcterms:created>
  <dcterms:modified xsi:type="dcterms:W3CDTF">2015-01-09T02:41:47Z</dcterms:modified>
</cp:coreProperties>
</file>